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3"/>
  </p:notesMasterIdLst>
  <p:sldIdLst>
    <p:sldId id="256" r:id="rId5"/>
    <p:sldId id="316" r:id="rId6"/>
    <p:sldId id="318" r:id="rId7"/>
    <p:sldId id="319" r:id="rId8"/>
    <p:sldId id="321" r:id="rId9"/>
    <p:sldId id="322" r:id="rId10"/>
    <p:sldId id="263" r:id="rId11"/>
    <p:sldId id="312" r:id="rId12"/>
    <p:sldId id="272" r:id="rId13"/>
    <p:sldId id="323" r:id="rId14"/>
    <p:sldId id="324" r:id="rId15"/>
    <p:sldId id="331" r:id="rId16"/>
    <p:sldId id="327" r:id="rId17"/>
    <p:sldId id="264" r:id="rId18"/>
    <p:sldId id="332" r:id="rId19"/>
    <p:sldId id="333" r:id="rId20"/>
    <p:sldId id="329" r:id="rId21"/>
    <p:sldId id="282" r:id="rId22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elius" panose="020B0604020202020204" charset="0"/>
      <p:regular r:id="rId29"/>
    </p:embeddedFont>
    <p:embeddedFont>
      <p:font typeface="Dokdo" panose="020B0604020202020204" charset="0"/>
      <p:regular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HP001 5 hàng" panose="020B0603050302020204" pitchFamily="34" charset="0"/>
      <p:regular r:id="rId33"/>
      <p:bold r:id="rId34"/>
    </p:embeddedFont>
    <p:embeddedFont>
      <p:font typeface="Itim" panose="020B0604020202020204" charset="-34"/>
      <p:regular r:id="rId35"/>
    </p:embeddedFont>
    <p:embeddedFont>
      <p:font typeface="Leelawadee UI Semilight" panose="020B0402040204020203" pitchFamily="34" charset="-34"/>
      <p:regular r:id="rId36"/>
    </p:embeddedFont>
    <p:embeddedFont>
      <p:font typeface="Nunito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7CAB7E-EB9B-4C68-ACF6-B1CF9683CB3F}">
  <a:tblStyle styleId="{387CAB7E-EB9B-4C68-ACF6-B1CF9683C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0709" autoAdjust="0"/>
  </p:normalViewPr>
  <p:slideViewPr>
    <p:cSldViewPr snapToGrid="0">
      <p:cViewPr varScale="1">
        <p:scale>
          <a:sx n="90" d="100"/>
          <a:sy n="90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DD020A5-1A8D-4268-8FCB-CA7392D81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5A84003-BAFC-4CDA-9B74-1058A3E63E9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00F62D6-A0D6-49A3-8941-C0C22557E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33994B4-EEC2-4671-ABF6-AB6D876AC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51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c7537cc3f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c7537cc3f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c7537cc3f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c7537cc3f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259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c7537cc3f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c7537cc3f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453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287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77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9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84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8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32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30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3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3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7A3-630A-4FAB-BDB2-6CC48DFEEF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026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06593"/>
      </p:ext>
    </p:extLst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9" r:id="rId4"/>
    <p:sldLayoutId id="2147483661" r:id="rId5"/>
    <p:sldLayoutId id="2147483664" r:id="rId6"/>
    <p:sldLayoutId id="2147483678" r:id="rId7"/>
    <p:sldLayoutId id="2147483679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hyperlink" Target="PowerPointCB/THT_Chuyen%20de%20Thuc%20hien%20giao%20an%20dien%20tu/GDCD/Yeu%20thuong%20con%20nguoi.ppt#-1,1,Slide 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>
            <a:off x="4892164" y="124293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-170222" y="30458"/>
            <a:ext cx="5053990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5391249" y="86097"/>
            <a:ext cx="4044240" cy="5450947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2"/>
          <p:cNvSpPr txBox="1">
            <a:spLocks noGrp="1"/>
          </p:cNvSpPr>
          <p:nvPr>
            <p:ph type="ctrTitle"/>
          </p:nvPr>
        </p:nvSpPr>
        <p:spPr>
          <a:xfrm>
            <a:off x="5617510" y="166589"/>
            <a:ext cx="3769231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Itim" panose="00000500000000000000" pitchFamily="2" charset="-34"/>
                <a:cs typeface="Itim" panose="00000500000000000000" pitchFamily="2" charset="-34"/>
              </a:rPr>
              <a:t>Chính tả</a:t>
            </a:r>
            <a:endParaRPr sz="7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49" name="Google Shape;849;p32"/>
          <p:cNvSpPr txBox="1"/>
          <p:nvPr/>
        </p:nvSpPr>
        <p:spPr>
          <a:xfrm rot="-169495">
            <a:off x="7596421" y="196722"/>
            <a:ext cx="1372093" cy="77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elius"/>
                <a:ea typeface="Delius"/>
                <a:cs typeface="Delius"/>
                <a:sym typeface="Delius"/>
              </a:rPr>
              <a:t>Class: 3</a:t>
            </a:r>
            <a:endParaRPr sz="1800" dirty="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5B729-44A9-45A2-B6F0-BA620E0C4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65" y="1512235"/>
            <a:ext cx="3921008" cy="3623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D8A38-3AB3-4559-8FB1-4FCD3302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86" y="68068"/>
            <a:ext cx="4278514" cy="5078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1894806"/>
            <a:ext cx="5643900" cy="1210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1" y="3476981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88" name="Google Shape;2088;p41"/>
          <p:cNvSpPr/>
          <p:nvPr/>
        </p:nvSpPr>
        <p:spPr>
          <a:xfrm>
            <a:off x="1590584" y="1136300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89" name="Google Shape;2089;p41"/>
          <p:cNvSpPr/>
          <p:nvPr/>
        </p:nvSpPr>
        <p:spPr>
          <a:xfrm>
            <a:off x="1037150" y="1346514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1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1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49875021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88E8A0B7-4128-4D56-91ED-3A5ABC99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4" y="-10716"/>
            <a:ext cx="685681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>
            <a:extLst>
              <a:ext uri="{FF2B5EF4-FFF2-40B4-BE49-F238E27FC236}">
                <a16:creationId xmlns:a16="http://schemas.microsoft.com/office/drawing/2014/main" id="{D5DAF1B3-6C04-4858-9013-616295C5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0051"/>
            <a:ext cx="3171825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 u="sng">
                <a:solidFill>
                  <a:srgbClr val="FF0000"/>
                </a:solidFill>
                <a:latin typeface="Times New Roman" panose="02020603050405020304" pitchFamily="18" charset="0"/>
              </a:rPr>
              <a:t>1- 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Hai chân để song song thoải mái</a:t>
            </a:r>
            <a:r>
              <a:rPr lang="en-US" altLang="vi-VN" sz="135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35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EACA4743-D865-4427-9FCA-A44FC2AD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057400"/>
            <a:ext cx="34147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 u="sng">
                <a:solidFill>
                  <a:srgbClr val="FF0000"/>
                </a:solidFill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4341" name="Picture 7" descr="Cam but">
            <a:extLst>
              <a:ext uri="{FF2B5EF4-FFF2-40B4-BE49-F238E27FC236}">
                <a16:creationId xmlns:a16="http://schemas.microsoft.com/office/drawing/2014/main" id="{886CCEC4-4101-47B3-A94B-9CE10397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43151"/>
            <a:ext cx="1628775" cy="1589485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1" descr="chu hoa0005">
            <a:extLst>
              <a:ext uri="{FF2B5EF4-FFF2-40B4-BE49-F238E27FC236}">
                <a16:creationId xmlns:a16="http://schemas.microsoft.com/office/drawing/2014/main" id="{CF1564CE-BBA1-463A-B760-A8E74E16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386387" y="514350"/>
            <a:ext cx="1585913" cy="1500188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536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2"/>
          <p:cNvGrpSpPr/>
          <p:nvPr/>
        </p:nvGrpSpPr>
        <p:grpSpPr>
          <a:xfrm>
            <a:off x="-166189" y="373888"/>
            <a:ext cx="3162339" cy="4222000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930521" y="-55363"/>
            <a:ext cx="6190766" cy="587231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879335" y="112217"/>
            <a:ext cx="4844596" cy="829020"/>
            <a:chOff x="1370346" y="496747"/>
            <a:chExt cx="6390634" cy="1458645"/>
          </a:xfrm>
        </p:grpSpPr>
        <p:sp>
          <p:nvSpPr>
            <p:cNvPr id="70" name="TextBox 5"/>
            <p:cNvSpPr txBox="1">
              <a:spLocks noChangeArrowheads="1"/>
            </p:cNvSpPr>
            <p:nvPr/>
          </p:nvSpPr>
          <p:spPr bwMode="auto">
            <a:xfrm>
              <a:off x="1370346" y="496747"/>
              <a:ext cx="6390634" cy="75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Th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ứ</a:t>
              </a:r>
              <a:r>
                <a:rPr kumimoji="0" lang="vi-V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ba</a:t>
              </a:r>
              <a:r>
                <a:rPr kumimoji="0" lang="vi-V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 ngày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17</a:t>
              </a:r>
              <a:r>
                <a:rPr kumimoji="0" lang="vi-V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 tháng 1 năm 202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934" y="904801"/>
              <a:ext cx="3382831" cy="10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385753" rtl="0" eaLnBrk="1" fontAlgn="auto" latinLnBrk="0" hangingPunct="1">
                <a:lnSpc>
                  <a:spcPct val="16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  <a:sym typeface="Arial"/>
                </a:rPr>
                <a:t>Chính tả</a:t>
              </a:r>
              <a:endPara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80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4458719" y="865598"/>
            <a:ext cx="2828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Ở </a:t>
            </a:r>
            <a:r>
              <a:rPr kumimoji="0" lang="en-US" altLang="vi-VN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lại</a:t>
            </a:r>
            <a:r>
              <a:rPr kumimoji="0" lang="en-US" alt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 </a:t>
            </a:r>
            <a:r>
              <a:rPr kumimoji="0" lang="en-US" altLang="vi-VN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với</a:t>
            </a:r>
            <a:r>
              <a:rPr kumimoji="0" lang="en-US" alt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 </a:t>
            </a:r>
            <a:r>
              <a:rPr kumimoji="0" lang="en-US" altLang="vi-VN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chiến</a:t>
            </a:r>
            <a:r>
              <a:rPr kumimoji="0" lang="en-US" alt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 </a:t>
            </a:r>
            <a:r>
              <a:rPr kumimoji="0" lang="en-US" altLang="vi-VN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Leelawadee UI Semilight" panose="020B0402040204020203" pitchFamily="34" charset="-34"/>
                <a:sym typeface="Arial"/>
              </a:rPr>
              <a:t>khu</a:t>
            </a:r>
            <a:endParaRPr kumimoji="0" lang="en-US" altLang="vi-VN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eelawadee UI Semilight" panose="020B0402040204020203" pitchFamily="34" charset="-34"/>
              <a:cs typeface="Leelawadee UI Semilight" panose="020B0402040204020203" pitchFamily="34" charset="-34"/>
              <a:sym typeface="Arial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455893" y="1059061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Bỗng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cất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tiếng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cả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đội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đồng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209540" y="318272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Ra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ra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thà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chết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không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lui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…”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89075" y="3986516"/>
            <a:ext cx="566148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lớp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lớp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cây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rừng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bùng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lên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như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ngọn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lửa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rực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rỡ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giữa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đêm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rừng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lạnh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tối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làm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cho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lòng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người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chỉ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huy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ấm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hẳn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lên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                       Theo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Phùng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Quán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915634" y="1986899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“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Đoàn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Vệ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quốc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quân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lần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ra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đi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4089635" y="2429790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Nào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có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mong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chi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đâu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trở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về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09540" y="279671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Ra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ra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bảo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tồn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sông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núi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376809" y="1636704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thanh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vang: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761407" y="3619595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Tiếng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bay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lượn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trên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mặt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suối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tràn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qua </a:t>
            </a:r>
          </a:p>
        </p:txBody>
      </p:sp>
    </p:spTree>
    <p:extLst>
      <p:ext uri="{BB962C8B-B14F-4D97-AF65-F5344CB8AC3E}">
        <p14:creationId xmlns:p14="http://schemas.microsoft.com/office/powerpoint/2010/main" val="19089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0" name="Picture 3" descr="nnnb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9816"/>
            <a:ext cx="6851469" cy="4702629"/>
          </a:xfrm>
          <a:solidFill>
            <a:schemeClr val="folHlink"/>
          </a:solidFill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028950" y="1428750"/>
            <a:ext cx="2950369" cy="17121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TẬP</a:t>
            </a:r>
          </a:p>
        </p:txBody>
      </p:sp>
      <p:pic>
        <p:nvPicPr>
          <p:cNvPr id="2" name="Picture 14" descr="Asian lily">
            <a:hlinkClick r:id="rId4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857500"/>
            <a:ext cx="17371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MUSHR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68366"/>
            <a:ext cx="1590675" cy="10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violet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514350"/>
            <a:ext cx="917972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violet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628650"/>
            <a:ext cx="917972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982;p40"/>
          <p:cNvSpPr/>
          <p:nvPr/>
        </p:nvSpPr>
        <p:spPr>
          <a:xfrm>
            <a:off x="618273" y="864969"/>
            <a:ext cx="3584060" cy="1515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08853" y="810867"/>
            <a:ext cx="3570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2a.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98125" y="297618"/>
            <a:ext cx="437605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    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đôi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Anh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lóe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vang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Anh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rung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Anh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xẹt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rạch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7" name="AutoShape 15"/>
          <p:cNvSpPr>
            <a:spLocks noChangeArrowheads="1"/>
          </p:cNvSpPr>
          <p:nvPr/>
        </p:nvSpPr>
        <p:spPr bwMode="auto">
          <a:xfrm>
            <a:off x="4782095" y="4293326"/>
            <a:ext cx="2236939" cy="457200"/>
          </a:xfrm>
          <a:prstGeom prst="homePlate">
            <a:avLst>
              <a:gd name="adj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7109569" y="4217126"/>
            <a:ext cx="1621744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Sấm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sét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95A9B-CEDB-40F3-8281-40FD6EE6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69" y="2082722"/>
            <a:ext cx="3691343" cy="202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982;p40"/>
          <p:cNvSpPr/>
          <p:nvPr/>
        </p:nvSpPr>
        <p:spPr>
          <a:xfrm>
            <a:off x="618273" y="864969"/>
            <a:ext cx="3584060" cy="1515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08853" y="810867"/>
            <a:ext cx="3570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2a.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vở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lời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giải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đố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98125" y="297618"/>
            <a:ext cx="437605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Miệng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biển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đầu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non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000" b="1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thằn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lằn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Bụng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đầy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nước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trắng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ngần</a:t>
            </a:r>
            <a:endParaRPr kumimoji="0" lang="en-US" altLang="en-US" sz="20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000" b="1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Nuốt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nuốt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bè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67" name="AutoShape 15"/>
          <p:cNvSpPr>
            <a:spLocks noChangeArrowheads="1"/>
          </p:cNvSpPr>
          <p:nvPr/>
        </p:nvSpPr>
        <p:spPr bwMode="auto">
          <a:xfrm>
            <a:off x="4782095" y="4293326"/>
            <a:ext cx="2236939" cy="457200"/>
          </a:xfrm>
          <a:prstGeom prst="homePlate">
            <a:avLst>
              <a:gd name="adj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7109569" y="4217126"/>
            <a:ext cx="1621744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Con s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ông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E7B94-5A49-4E7D-A50C-4EEB1548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095" y="2112399"/>
            <a:ext cx="3800756" cy="19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982;p40"/>
          <p:cNvSpPr/>
          <p:nvPr/>
        </p:nvSpPr>
        <p:spPr>
          <a:xfrm>
            <a:off x="618273" y="864969"/>
            <a:ext cx="3584060" cy="1515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08853" y="810867"/>
            <a:ext cx="3570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2b.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Điền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chỗ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trống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uôt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hay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uôc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653481" y="392974"/>
            <a:ext cx="4376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Ăn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rau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đau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…..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4991058" y="719462"/>
            <a:ext cx="667357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ốc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F13FC32-666A-4185-A45B-7F56D2D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943" y="1226365"/>
            <a:ext cx="4376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Cơm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tẻ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mẹ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r….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3A9B537-DAB7-4D28-8869-2BF2558C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095" y="1751980"/>
            <a:ext cx="4376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Cả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gió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thì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tắt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đ….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8C899A8-2685-4164-AC4B-59953710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05" y="2258883"/>
            <a:ext cx="4376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Thẳng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r…..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gựa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7F37CE5C-8030-4E4F-9D62-80679F2E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853" y="1222638"/>
            <a:ext cx="667357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uột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FE0CFB5E-FD86-487B-BEB3-BB47A938D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853" y="1733268"/>
            <a:ext cx="667357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ốc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F18B329-D381-40E1-8419-67AF84A5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971" y="2240171"/>
            <a:ext cx="526246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uột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5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68" grpId="0" animBg="1"/>
      <p:bldP spid="7" grpId="0"/>
      <p:bldP spid="8" grpId="0"/>
      <p:bldP spid="9" grpId="0"/>
      <p:bldP spid="10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828547" y="867824"/>
            <a:ext cx="7539744" cy="3720867"/>
          </a:xfrm>
          <a:prstGeom prst="roundRect">
            <a:avLst>
              <a:gd name="adj" fmla="val 7335"/>
            </a:avLst>
          </a:prstGeom>
          <a:solidFill>
            <a:schemeClr val="accent6">
              <a:lumMod val="75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384" name="Google Shape;2384;p50"/>
          <p:cNvSpPr/>
          <p:nvPr/>
        </p:nvSpPr>
        <p:spPr>
          <a:xfrm>
            <a:off x="7532689" y="4318521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9" name="Up Ribbon 8"/>
          <p:cNvSpPr/>
          <p:nvPr/>
        </p:nvSpPr>
        <p:spPr>
          <a:xfrm>
            <a:off x="2348318" y="1077742"/>
            <a:ext cx="4419600" cy="80264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1515" y="2450564"/>
            <a:ext cx="5529239" cy="15977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57168" indent="-257168" defTabSz="685783">
              <a:lnSpc>
                <a:spcPct val="150000"/>
              </a:lnSpc>
              <a:buFontTx/>
              <a:buAutoNum type="arabicPeriod"/>
            </a:pP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Tự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viết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lĕ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sai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endParaRPr lang="en-US" sz="2700" b="1" dirty="0">
              <a:solidFill>
                <a:prstClr val="black"/>
              </a:solidFill>
              <a:latin typeface="HP001 5 hàng" panose="020B0603050302020204" pitchFamily="34" charset="0"/>
            </a:endParaRPr>
          </a:p>
          <a:p>
            <a:pPr marL="257168" indent="-257168" defTabSz="685783">
              <a:lnSpc>
                <a:spcPct val="150000"/>
              </a:lnSpc>
              <a:buFontTx/>
              <a:buAutoNum type="arabicPeriod"/>
            </a:pP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Đ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ǌ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và chuẩn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bị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trư</a:t>
            </a:r>
            <a:r>
              <a:rPr lang="el-GR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ϐ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bài sau.</a:t>
            </a:r>
          </a:p>
        </p:txBody>
      </p:sp>
    </p:spTree>
    <p:extLst>
      <p:ext uri="{BB962C8B-B14F-4D97-AF65-F5344CB8AC3E}">
        <p14:creationId xmlns:p14="http://schemas.microsoft.com/office/powerpoint/2010/main" val="40118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58"/>
          <p:cNvGrpSpPr/>
          <p:nvPr/>
        </p:nvGrpSpPr>
        <p:grpSpPr>
          <a:xfrm>
            <a:off x="2174390" y="3757159"/>
            <a:ext cx="4895399" cy="140253"/>
            <a:chOff x="4219300" y="4598600"/>
            <a:chExt cx="1867475" cy="108850"/>
          </a:xfrm>
        </p:grpSpPr>
        <p:sp>
          <p:nvSpPr>
            <p:cNvPr id="1559" name="Google Shape;1559;p58"/>
            <p:cNvSpPr/>
            <p:nvPr/>
          </p:nvSpPr>
          <p:spPr>
            <a:xfrm>
              <a:off x="4219300" y="4645675"/>
              <a:ext cx="136550" cy="61225"/>
            </a:xfrm>
            <a:custGeom>
              <a:avLst/>
              <a:gdLst/>
              <a:ahLst/>
              <a:cxnLst/>
              <a:rect l="l" t="t" r="r" b="b"/>
              <a:pathLst>
                <a:path w="5462" h="2449" extrusionOk="0">
                  <a:moveTo>
                    <a:pt x="2825" y="0"/>
                  </a:moveTo>
                  <a:cubicBezTo>
                    <a:pt x="2072" y="0"/>
                    <a:pt x="1340" y="42"/>
                    <a:pt x="587" y="63"/>
                  </a:cubicBezTo>
                  <a:cubicBezTo>
                    <a:pt x="419" y="84"/>
                    <a:pt x="315" y="168"/>
                    <a:pt x="231" y="293"/>
                  </a:cubicBezTo>
                  <a:cubicBezTo>
                    <a:pt x="64" y="565"/>
                    <a:pt x="1" y="921"/>
                    <a:pt x="1" y="1235"/>
                  </a:cubicBezTo>
                  <a:cubicBezTo>
                    <a:pt x="1" y="1465"/>
                    <a:pt x="22" y="1695"/>
                    <a:pt x="105" y="1946"/>
                  </a:cubicBezTo>
                  <a:cubicBezTo>
                    <a:pt x="210" y="2156"/>
                    <a:pt x="377" y="2448"/>
                    <a:pt x="608" y="2448"/>
                  </a:cubicBezTo>
                  <a:cubicBezTo>
                    <a:pt x="1340" y="2407"/>
                    <a:pt x="2072" y="2407"/>
                    <a:pt x="2805" y="2365"/>
                  </a:cubicBezTo>
                  <a:cubicBezTo>
                    <a:pt x="3118" y="2365"/>
                    <a:pt x="3432" y="2344"/>
                    <a:pt x="3746" y="2302"/>
                  </a:cubicBezTo>
                  <a:cubicBezTo>
                    <a:pt x="4085" y="2285"/>
                    <a:pt x="4409" y="2254"/>
                    <a:pt x="4743" y="2254"/>
                  </a:cubicBezTo>
                  <a:cubicBezTo>
                    <a:pt x="4821" y="2254"/>
                    <a:pt x="4901" y="2256"/>
                    <a:pt x="4981" y="2260"/>
                  </a:cubicBezTo>
                  <a:cubicBezTo>
                    <a:pt x="5106" y="2218"/>
                    <a:pt x="5211" y="2176"/>
                    <a:pt x="5253" y="2072"/>
                  </a:cubicBezTo>
                  <a:cubicBezTo>
                    <a:pt x="5357" y="1904"/>
                    <a:pt x="5420" y="1758"/>
                    <a:pt x="5441" y="1570"/>
                  </a:cubicBezTo>
                  <a:cubicBezTo>
                    <a:pt x="5462" y="1360"/>
                    <a:pt x="5462" y="1151"/>
                    <a:pt x="5441" y="942"/>
                  </a:cubicBezTo>
                  <a:cubicBezTo>
                    <a:pt x="5420" y="879"/>
                    <a:pt x="5399" y="754"/>
                    <a:pt x="5357" y="691"/>
                  </a:cubicBezTo>
                  <a:cubicBezTo>
                    <a:pt x="5315" y="523"/>
                    <a:pt x="5232" y="419"/>
                    <a:pt x="5127" y="314"/>
                  </a:cubicBezTo>
                  <a:cubicBezTo>
                    <a:pt x="4709" y="126"/>
                    <a:pt x="4269" y="63"/>
                    <a:pt x="3788" y="42"/>
                  </a:cubicBezTo>
                  <a:cubicBezTo>
                    <a:pt x="3516" y="42"/>
                    <a:pt x="3244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8"/>
            <p:cNvSpPr/>
            <p:nvPr/>
          </p:nvSpPr>
          <p:spPr>
            <a:xfrm>
              <a:off x="4426450" y="4667650"/>
              <a:ext cx="143875" cy="31925"/>
            </a:xfrm>
            <a:custGeom>
              <a:avLst/>
              <a:gdLst/>
              <a:ahLst/>
              <a:cxnLst/>
              <a:rect l="l" t="t" r="r" b="b"/>
              <a:pathLst>
                <a:path w="5755" h="1277" extrusionOk="0">
                  <a:moveTo>
                    <a:pt x="314" y="0"/>
                  </a:moveTo>
                  <a:cubicBezTo>
                    <a:pt x="231" y="0"/>
                    <a:pt x="189" y="42"/>
                    <a:pt x="147" y="126"/>
                  </a:cubicBezTo>
                  <a:cubicBezTo>
                    <a:pt x="42" y="251"/>
                    <a:pt x="0" y="460"/>
                    <a:pt x="0" y="628"/>
                  </a:cubicBezTo>
                  <a:cubicBezTo>
                    <a:pt x="0" y="753"/>
                    <a:pt x="42" y="879"/>
                    <a:pt x="63" y="984"/>
                  </a:cubicBezTo>
                  <a:cubicBezTo>
                    <a:pt x="84" y="1088"/>
                    <a:pt x="168" y="1256"/>
                    <a:pt x="293" y="1256"/>
                  </a:cubicBezTo>
                  <a:cubicBezTo>
                    <a:pt x="1256" y="1277"/>
                    <a:pt x="2197" y="1277"/>
                    <a:pt x="3181" y="1277"/>
                  </a:cubicBezTo>
                  <a:cubicBezTo>
                    <a:pt x="3955" y="1277"/>
                    <a:pt x="4708" y="1256"/>
                    <a:pt x="5503" y="1193"/>
                  </a:cubicBezTo>
                  <a:cubicBezTo>
                    <a:pt x="5566" y="1193"/>
                    <a:pt x="5629" y="1151"/>
                    <a:pt x="5650" y="1088"/>
                  </a:cubicBezTo>
                  <a:cubicBezTo>
                    <a:pt x="5734" y="984"/>
                    <a:pt x="5754" y="795"/>
                    <a:pt x="5754" y="670"/>
                  </a:cubicBezTo>
                  <a:cubicBezTo>
                    <a:pt x="5754" y="565"/>
                    <a:pt x="5734" y="460"/>
                    <a:pt x="5713" y="356"/>
                  </a:cubicBezTo>
                  <a:cubicBezTo>
                    <a:pt x="5671" y="272"/>
                    <a:pt x="5608" y="147"/>
                    <a:pt x="5503" y="147"/>
                  </a:cubicBezTo>
                  <a:cubicBezTo>
                    <a:pt x="4750" y="126"/>
                    <a:pt x="3976" y="63"/>
                    <a:pt x="3223" y="42"/>
                  </a:cubicBezTo>
                  <a:cubicBezTo>
                    <a:pt x="2260" y="21"/>
                    <a:pt x="129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8"/>
            <p:cNvSpPr/>
            <p:nvPr/>
          </p:nvSpPr>
          <p:spPr>
            <a:xfrm>
              <a:off x="4645625" y="4666600"/>
              <a:ext cx="143350" cy="40850"/>
            </a:xfrm>
            <a:custGeom>
              <a:avLst/>
              <a:gdLst/>
              <a:ahLst/>
              <a:cxnLst/>
              <a:rect l="l" t="t" r="r" b="b"/>
              <a:pathLst>
                <a:path w="5734" h="1634" extrusionOk="0">
                  <a:moveTo>
                    <a:pt x="4081" y="0"/>
                  </a:moveTo>
                  <a:cubicBezTo>
                    <a:pt x="3725" y="0"/>
                    <a:pt x="3348" y="0"/>
                    <a:pt x="2972" y="42"/>
                  </a:cubicBezTo>
                  <a:cubicBezTo>
                    <a:pt x="2114" y="63"/>
                    <a:pt x="1235" y="147"/>
                    <a:pt x="356" y="210"/>
                  </a:cubicBezTo>
                  <a:cubicBezTo>
                    <a:pt x="272" y="210"/>
                    <a:pt x="210" y="272"/>
                    <a:pt x="168" y="356"/>
                  </a:cubicBezTo>
                  <a:cubicBezTo>
                    <a:pt x="63" y="502"/>
                    <a:pt x="0" y="733"/>
                    <a:pt x="0" y="921"/>
                  </a:cubicBezTo>
                  <a:cubicBezTo>
                    <a:pt x="0" y="1088"/>
                    <a:pt x="21" y="1214"/>
                    <a:pt x="84" y="1339"/>
                  </a:cubicBezTo>
                  <a:cubicBezTo>
                    <a:pt x="124" y="1439"/>
                    <a:pt x="202" y="1634"/>
                    <a:pt x="336" y="1634"/>
                  </a:cubicBezTo>
                  <a:cubicBezTo>
                    <a:pt x="343" y="1634"/>
                    <a:pt x="349" y="1633"/>
                    <a:pt x="356" y="1632"/>
                  </a:cubicBezTo>
                  <a:cubicBezTo>
                    <a:pt x="1235" y="1549"/>
                    <a:pt x="2072" y="1507"/>
                    <a:pt x="2930" y="1444"/>
                  </a:cubicBezTo>
                  <a:cubicBezTo>
                    <a:pt x="3767" y="1402"/>
                    <a:pt x="4583" y="1319"/>
                    <a:pt x="5420" y="1256"/>
                  </a:cubicBezTo>
                  <a:cubicBezTo>
                    <a:pt x="5482" y="1256"/>
                    <a:pt x="5545" y="1214"/>
                    <a:pt x="5587" y="1130"/>
                  </a:cubicBezTo>
                  <a:cubicBezTo>
                    <a:pt x="5692" y="1005"/>
                    <a:pt x="5734" y="795"/>
                    <a:pt x="5734" y="628"/>
                  </a:cubicBezTo>
                  <a:cubicBezTo>
                    <a:pt x="5734" y="502"/>
                    <a:pt x="5692" y="398"/>
                    <a:pt x="5671" y="272"/>
                  </a:cubicBezTo>
                  <a:cubicBezTo>
                    <a:pt x="5629" y="189"/>
                    <a:pt x="5545" y="63"/>
                    <a:pt x="5420" y="42"/>
                  </a:cubicBezTo>
                  <a:cubicBezTo>
                    <a:pt x="4980" y="42"/>
                    <a:pt x="4520" y="0"/>
                    <a:pt x="4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8"/>
            <p:cNvSpPr/>
            <p:nvPr/>
          </p:nvSpPr>
          <p:spPr>
            <a:xfrm>
              <a:off x="4868975" y="4620575"/>
              <a:ext cx="200375" cy="78000"/>
            </a:xfrm>
            <a:custGeom>
              <a:avLst/>
              <a:gdLst/>
              <a:ahLst/>
              <a:cxnLst/>
              <a:rect l="l" t="t" r="r" b="b"/>
              <a:pathLst>
                <a:path w="8015" h="3120" extrusionOk="0">
                  <a:moveTo>
                    <a:pt x="4751" y="0"/>
                  </a:moveTo>
                  <a:cubicBezTo>
                    <a:pt x="4541" y="0"/>
                    <a:pt x="4290" y="0"/>
                    <a:pt x="4081" y="21"/>
                  </a:cubicBezTo>
                  <a:cubicBezTo>
                    <a:pt x="3830" y="42"/>
                    <a:pt x="3558" y="42"/>
                    <a:pt x="3286" y="63"/>
                  </a:cubicBezTo>
                  <a:lnTo>
                    <a:pt x="2344" y="147"/>
                  </a:lnTo>
                  <a:cubicBezTo>
                    <a:pt x="2030" y="167"/>
                    <a:pt x="1717" y="230"/>
                    <a:pt x="1424" y="314"/>
                  </a:cubicBezTo>
                  <a:cubicBezTo>
                    <a:pt x="1089" y="419"/>
                    <a:pt x="775" y="523"/>
                    <a:pt x="482" y="691"/>
                  </a:cubicBezTo>
                  <a:cubicBezTo>
                    <a:pt x="315" y="795"/>
                    <a:pt x="252" y="963"/>
                    <a:pt x="168" y="1151"/>
                  </a:cubicBezTo>
                  <a:cubicBezTo>
                    <a:pt x="43" y="1486"/>
                    <a:pt x="1" y="1904"/>
                    <a:pt x="85" y="2260"/>
                  </a:cubicBezTo>
                  <a:cubicBezTo>
                    <a:pt x="138" y="2525"/>
                    <a:pt x="325" y="3120"/>
                    <a:pt x="673" y="3120"/>
                  </a:cubicBezTo>
                  <a:cubicBezTo>
                    <a:pt x="737" y="3120"/>
                    <a:pt x="805" y="3100"/>
                    <a:pt x="880" y="3055"/>
                  </a:cubicBezTo>
                  <a:cubicBezTo>
                    <a:pt x="1026" y="2950"/>
                    <a:pt x="1214" y="2867"/>
                    <a:pt x="1403" y="2783"/>
                  </a:cubicBezTo>
                  <a:cubicBezTo>
                    <a:pt x="2093" y="2574"/>
                    <a:pt x="2867" y="2574"/>
                    <a:pt x="3600" y="2511"/>
                  </a:cubicBezTo>
                  <a:lnTo>
                    <a:pt x="4918" y="2427"/>
                  </a:lnTo>
                  <a:cubicBezTo>
                    <a:pt x="5315" y="2406"/>
                    <a:pt x="5734" y="2364"/>
                    <a:pt x="6131" y="2343"/>
                  </a:cubicBezTo>
                  <a:cubicBezTo>
                    <a:pt x="6592" y="2302"/>
                    <a:pt x="7052" y="2239"/>
                    <a:pt x="7512" y="2218"/>
                  </a:cubicBezTo>
                  <a:cubicBezTo>
                    <a:pt x="7638" y="2197"/>
                    <a:pt x="7722" y="2113"/>
                    <a:pt x="7805" y="2009"/>
                  </a:cubicBezTo>
                  <a:cubicBezTo>
                    <a:pt x="7973" y="1799"/>
                    <a:pt x="8015" y="1486"/>
                    <a:pt x="8015" y="1214"/>
                  </a:cubicBezTo>
                  <a:cubicBezTo>
                    <a:pt x="8015" y="1004"/>
                    <a:pt x="7994" y="837"/>
                    <a:pt x="7910" y="649"/>
                  </a:cubicBezTo>
                  <a:cubicBezTo>
                    <a:pt x="7889" y="565"/>
                    <a:pt x="7826" y="523"/>
                    <a:pt x="7805" y="439"/>
                  </a:cubicBezTo>
                  <a:cubicBezTo>
                    <a:pt x="7722" y="335"/>
                    <a:pt x="7638" y="251"/>
                    <a:pt x="7512" y="251"/>
                  </a:cubicBezTo>
                  <a:cubicBezTo>
                    <a:pt x="7052" y="167"/>
                    <a:pt x="6571" y="63"/>
                    <a:pt x="6069" y="42"/>
                  </a:cubicBezTo>
                  <a:cubicBezTo>
                    <a:pt x="5713" y="21"/>
                    <a:pt x="5378" y="0"/>
                    <a:pt x="5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8"/>
            <p:cNvSpPr/>
            <p:nvPr/>
          </p:nvSpPr>
          <p:spPr>
            <a:xfrm>
              <a:off x="5106475" y="4612200"/>
              <a:ext cx="153800" cy="59750"/>
            </a:xfrm>
            <a:custGeom>
              <a:avLst/>
              <a:gdLst/>
              <a:ahLst/>
              <a:cxnLst/>
              <a:rect l="l" t="t" r="r" b="b"/>
              <a:pathLst>
                <a:path w="6152" h="2390" extrusionOk="0">
                  <a:moveTo>
                    <a:pt x="2762" y="0"/>
                  </a:moveTo>
                  <a:cubicBezTo>
                    <a:pt x="2595" y="0"/>
                    <a:pt x="2448" y="42"/>
                    <a:pt x="2281" y="42"/>
                  </a:cubicBezTo>
                  <a:cubicBezTo>
                    <a:pt x="1716" y="63"/>
                    <a:pt x="1130" y="84"/>
                    <a:pt x="586" y="147"/>
                  </a:cubicBezTo>
                  <a:cubicBezTo>
                    <a:pt x="419" y="168"/>
                    <a:pt x="314" y="210"/>
                    <a:pt x="251" y="356"/>
                  </a:cubicBezTo>
                  <a:cubicBezTo>
                    <a:pt x="63" y="586"/>
                    <a:pt x="0" y="942"/>
                    <a:pt x="0" y="1256"/>
                  </a:cubicBezTo>
                  <a:cubicBezTo>
                    <a:pt x="0" y="1507"/>
                    <a:pt x="42" y="1716"/>
                    <a:pt x="105" y="1925"/>
                  </a:cubicBezTo>
                  <a:cubicBezTo>
                    <a:pt x="183" y="2102"/>
                    <a:pt x="336" y="2389"/>
                    <a:pt x="544" y="2389"/>
                  </a:cubicBezTo>
                  <a:cubicBezTo>
                    <a:pt x="558" y="2389"/>
                    <a:pt x="572" y="2388"/>
                    <a:pt x="586" y="2386"/>
                  </a:cubicBezTo>
                  <a:cubicBezTo>
                    <a:pt x="1507" y="2323"/>
                    <a:pt x="2448" y="2260"/>
                    <a:pt x="3348" y="2218"/>
                  </a:cubicBezTo>
                  <a:cubicBezTo>
                    <a:pt x="3746" y="2176"/>
                    <a:pt x="4122" y="2155"/>
                    <a:pt x="4499" y="2134"/>
                  </a:cubicBezTo>
                  <a:cubicBezTo>
                    <a:pt x="4896" y="2114"/>
                    <a:pt x="5315" y="2051"/>
                    <a:pt x="5712" y="2051"/>
                  </a:cubicBezTo>
                  <a:cubicBezTo>
                    <a:pt x="5817" y="2051"/>
                    <a:pt x="5922" y="1967"/>
                    <a:pt x="5963" y="1862"/>
                  </a:cubicBezTo>
                  <a:cubicBezTo>
                    <a:pt x="6131" y="1653"/>
                    <a:pt x="6152" y="1381"/>
                    <a:pt x="6152" y="1130"/>
                  </a:cubicBezTo>
                  <a:cubicBezTo>
                    <a:pt x="6152" y="963"/>
                    <a:pt x="6131" y="774"/>
                    <a:pt x="6068" y="607"/>
                  </a:cubicBezTo>
                  <a:cubicBezTo>
                    <a:pt x="6047" y="565"/>
                    <a:pt x="6026" y="482"/>
                    <a:pt x="5963" y="440"/>
                  </a:cubicBezTo>
                  <a:cubicBezTo>
                    <a:pt x="5922" y="335"/>
                    <a:pt x="5817" y="272"/>
                    <a:pt x="5712" y="251"/>
                  </a:cubicBezTo>
                  <a:cubicBezTo>
                    <a:pt x="5315" y="147"/>
                    <a:pt x="4917" y="84"/>
                    <a:pt x="4499" y="63"/>
                  </a:cubicBezTo>
                  <a:cubicBezTo>
                    <a:pt x="4143" y="42"/>
                    <a:pt x="3766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8"/>
            <p:cNvSpPr/>
            <p:nvPr/>
          </p:nvSpPr>
          <p:spPr>
            <a:xfrm>
              <a:off x="5330350" y="4621600"/>
              <a:ext cx="143875" cy="44500"/>
            </a:xfrm>
            <a:custGeom>
              <a:avLst/>
              <a:gdLst/>
              <a:ahLst/>
              <a:cxnLst/>
              <a:rect l="l" t="t" r="r" b="b"/>
              <a:pathLst>
                <a:path w="5755" h="1780" extrusionOk="0">
                  <a:moveTo>
                    <a:pt x="440" y="1"/>
                  </a:moveTo>
                  <a:cubicBezTo>
                    <a:pt x="335" y="1"/>
                    <a:pt x="231" y="85"/>
                    <a:pt x="168" y="168"/>
                  </a:cubicBezTo>
                  <a:cubicBezTo>
                    <a:pt x="42" y="336"/>
                    <a:pt x="0" y="629"/>
                    <a:pt x="0" y="859"/>
                  </a:cubicBezTo>
                  <a:cubicBezTo>
                    <a:pt x="0" y="1047"/>
                    <a:pt x="21" y="1214"/>
                    <a:pt x="63" y="1382"/>
                  </a:cubicBezTo>
                  <a:cubicBezTo>
                    <a:pt x="126" y="1549"/>
                    <a:pt x="231" y="1758"/>
                    <a:pt x="440" y="1758"/>
                  </a:cubicBezTo>
                  <a:cubicBezTo>
                    <a:pt x="1319" y="1758"/>
                    <a:pt x="2197" y="1758"/>
                    <a:pt x="3076" y="1779"/>
                  </a:cubicBezTo>
                  <a:cubicBezTo>
                    <a:pt x="3830" y="1779"/>
                    <a:pt x="4604" y="1738"/>
                    <a:pt x="5357" y="1675"/>
                  </a:cubicBezTo>
                  <a:cubicBezTo>
                    <a:pt x="5462" y="1675"/>
                    <a:pt x="5545" y="1633"/>
                    <a:pt x="5587" y="1528"/>
                  </a:cubicBezTo>
                  <a:cubicBezTo>
                    <a:pt x="5713" y="1361"/>
                    <a:pt x="5754" y="1110"/>
                    <a:pt x="5754" y="901"/>
                  </a:cubicBezTo>
                  <a:cubicBezTo>
                    <a:pt x="5754" y="733"/>
                    <a:pt x="5713" y="587"/>
                    <a:pt x="5671" y="440"/>
                  </a:cubicBezTo>
                  <a:cubicBezTo>
                    <a:pt x="5587" y="315"/>
                    <a:pt x="5524" y="168"/>
                    <a:pt x="5357" y="126"/>
                  </a:cubicBezTo>
                  <a:cubicBezTo>
                    <a:pt x="4604" y="85"/>
                    <a:pt x="3871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8"/>
            <p:cNvSpPr/>
            <p:nvPr/>
          </p:nvSpPr>
          <p:spPr>
            <a:xfrm>
              <a:off x="5555275" y="4613775"/>
              <a:ext cx="193050" cy="56900"/>
            </a:xfrm>
            <a:custGeom>
              <a:avLst/>
              <a:gdLst/>
              <a:ahLst/>
              <a:cxnLst/>
              <a:rect l="l" t="t" r="r" b="b"/>
              <a:pathLst>
                <a:path w="7722" h="2276" extrusionOk="0">
                  <a:moveTo>
                    <a:pt x="566" y="0"/>
                  </a:moveTo>
                  <a:cubicBezTo>
                    <a:pt x="419" y="21"/>
                    <a:pt x="315" y="84"/>
                    <a:pt x="231" y="209"/>
                  </a:cubicBezTo>
                  <a:cubicBezTo>
                    <a:pt x="42" y="481"/>
                    <a:pt x="1" y="816"/>
                    <a:pt x="1" y="1130"/>
                  </a:cubicBezTo>
                  <a:cubicBezTo>
                    <a:pt x="1" y="1360"/>
                    <a:pt x="22" y="1569"/>
                    <a:pt x="105" y="1779"/>
                  </a:cubicBezTo>
                  <a:cubicBezTo>
                    <a:pt x="189" y="1967"/>
                    <a:pt x="315" y="2260"/>
                    <a:pt x="545" y="2260"/>
                  </a:cubicBezTo>
                  <a:cubicBezTo>
                    <a:pt x="1162" y="2270"/>
                    <a:pt x="1779" y="2275"/>
                    <a:pt x="2399" y="2275"/>
                  </a:cubicBezTo>
                  <a:cubicBezTo>
                    <a:pt x="3019" y="2275"/>
                    <a:pt x="3641" y="2270"/>
                    <a:pt x="4269" y="2260"/>
                  </a:cubicBezTo>
                  <a:cubicBezTo>
                    <a:pt x="5252" y="2218"/>
                    <a:pt x="6278" y="2155"/>
                    <a:pt x="7261" y="1988"/>
                  </a:cubicBezTo>
                  <a:cubicBezTo>
                    <a:pt x="7638" y="1967"/>
                    <a:pt x="7721" y="1444"/>
                    <a:pt x="7721" y="1151"/>
                  </a:cubicBezTo>
                  <a:cubicBezTo>
                    <a:pt x="7721" y="858"/>
                    <a:pt x="7638" y="335"/>
                    <a:pt x="7303" y="293"/>
                  </a:cubicBezTo>
                  <a:cubicBezTo>
                    <a:pt x="6299" y="167"/>
                    <a:pt x="5315" y="84"/>
                    <a:pt x="4290" y="63"/>
                  </a:cubicBezTo>
                  <a:cubicBezTo>
                    <a:pt x="3055" y="21"/>
                    <a:pt x="1821" y="21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8"/>
            <p:cNvSpPr/>
            <p:nvPr/>
          </p:nvSpPr>
          <p:spPr>
            <a:xfrm>
              <a:off x="5821525" y="4598600"/>
              <a:ext cx="174225" cy="74850"/>
            </a:xfrm>
            <a:custGeom>
              <a:avLst/>
              <a:gdLst/>
              <a:ahLst/>
              <a:cxnLst/>
              <a:rect l="l" t="t" r="r" b="b"/>
              <a:pathLst>
                <a:path w="6969" h="2994" extrusionOk="0">
                  <a:moveTo>
                    <a:pt x="5022" y="0"/>
                  </a:moveTo>
                  <a:cubicBezTo>
                    <a:pt x="4625" y="0"/>
                    <a:pt x="4227" y="63"/>
                    <a:pt x="3872" y="84"/>
                  </a:cubicBezTo>
                  <a:cubicBezTo>
                    <a:pt x="2784" y="168"/>
                    <a:pt x="1717" y="272"/>
                    <a:pt x="649" y="398"/>
                  </a:cubicBezTo>
                  <a:cubicBezTo>
                    <a:pt x="482" y="419"/>
                    <a:pt x="356" y="502"/>
                    <a:pt x="252" y="670"/>
                  </a:cubicBezTo>
                  <a:cubicBezTo>
                    <a:pt x="43" y="942"/>
                    <a:pt x="1" y="1360"/>
                    <a:pt x="1" y="1716"/>
                  </a:cubicBezTo>
                  <a:cubicBezTo>
                    <a:pt x="1" y="1967"/>
                    <a:pt x="22" y="2239"/>
                    <a:pt x="126" y="2469"/>
                  </a:cubicBezTo>
                  <a:cubicBezTo>
                    <a:pt x="167" y="2652"/>
                    <a:pt x="346" y="2993"/>
                    <a:pt x="606" y="2993"/>
                  </a:cubicBezTo>
                  <a:cubicBezTo>
                    <a:pt x="613" y="2993"/>
                    <a:pt x="621" y="2993"/>
                    <a:pt x="628" y="2992"/>
                  </a:cubicBezTo>
                  <a:cubicBezTo>
                    <a:pt x="1675" y="2867"/>
                    <a:pt x="2742" y="2783"/>
                    <a:pt x="3788" y="2699"/>
                  </a:cubicBezTo>
                  <a:lnTo>
                    <a:pt x="4960" y="2616"/>
                  </a:lnTo>
                  <a:cubicBezTo>
                    <a:pt x="5441" y="2574"/>
                    <a:pt x="5901" y="2511"/>
                    <a:pt x="6403" y="2511"/>
                  </a:cubicBezTo>
                  <a:cubicBezTo>
                    <a:pt x="6550" y="2490"/>
                    <a:pt x="6654" y="2406"/>
                    <a:pt x="6738" y="2281"/>
                  </a:cubicBezTo>
                  <a:cubicBezTo>
                    <a:pt x="6926" y="2030"/>
                    <a:pt x="6968" y="1632"/>
                    <a:pt x="6968" y="1318"/>
                  </a:cubicBezTo>
                  <a:cubicBezTo>
                    <a:pt x="6968" y="1088"/>
                    <a:pt x="6947" y="837"/>
                    <a:pt x="6864" y="607"/>
                  </a:cubicBezTo>
                  <a:cubicBezTo>
                    <a:pt x="6822" y="523"/>
                    <a:pt x="6801" y="419"/>
                    <a:pt x="6738" y="356"/>
                  </a:cubicBezTo>
                  <a:cubicBezTo>
                    <a:pt x="6654" y="209"/>
                    <a:pt x="6529" y="147"/>
                    <a:pt x="6403" y="105"/>
                  </a:cubicBezTo>
                  <a:cubicBezTo>
                    <a:pt x="6006" y="0"/>
                    <a:pt x="5587" y="0"/>
                    <a:pt x="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8"/>
            <p:cNvSpPr/>
            <p:nvPr/>
          </p:nvSpPr>
          <p:spPr>
            <a:xfrm>
              <a:off x="6025525" y="4608000"/>
              <a:ext cx="61250" cy="47100"/>
            </a:xfrm>
            <a:custGeom>
              <a:avLst/>
              <a:gdLst/>
              <a:ahLst/>
              <a:cxnLst/>
              <a:rect l="l" t="t" r="r" b="b"/>
              <a:pathLst>
                <a:path w="2450" h="1884" extrusionOk="0">
                  <a:moveTo>
                    <a:pt x="440" y="1"/>
                  </a:moveTo>
                  <a:cubicBezTo>
                    <a:pt x="315" y="22"/>
                    <a:pt x="231" y="85"/>
                    <a:pt x="168" y="189"/>
                  </a:cubicBezTo>
                  <a:cubicBezTo>
                    <a:pt x="22" y="398"/>
                    <a:pt x="1" y="670"/>
                    <a:pt x="1" y="942"/>
                  </a:cubicBezTo>
                  <a:cubicBezTo>
                    <a:pt x="1" y="1131"/>
                    <a:pt x="22" y="1298"/>
                    <a:pt x="64" y="1486"/>
                  </a:cubicBezTo>
                  <a:cubicBezTo>
                    <a:pt x="127" y="1654"/>
                    <a:pt x="252" y="1884"/>
                    <a:pt x="440" y="1884"/>
                  </a:cubicBezTo>
                  <a:cubicBezTo>
                    <a:pt x="963" y="1884"/>
                    <a:pt x="1487" y="1863"/>
                    <a:pt x="2010" y="1800"/>
                  </a:cubicBezTo>
                  <a:cubicBezTo>
                    <a:pt x="2114" y="1800"/>
                    <a:pt x="2198" y="1717"/>
                    <a:pt x="2261" y="1654"/>
                  </a:cubicBezTo>
                  <a:cubicBezTo>
                    <a:pt x="2386" y="1466"/>
                    <a:pt x="2449" y="1173"/>
                    <a:pt x="2449" y="963"/>
                  </a:cubicBezTo>
                  <a:cubicBezTo>
                    <a:pt x="2449" y="670"/>
                    <a:pt x="2365" y="126"/>
                    <a:pt x="2010" y="85"/>
                  </a:cubicBezTo>
                  <a:cubicBezTo>
                    <a:pt x="1487" y="22"/>
                    <a:pt x="963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7A16BCA-0D7E-4BBB-9F48-115B389FC615}"/>
              </a:ext>
            </a:extLst>
          </p:cNvPr>
          <p:cNvSpPr/>
          <p:nvPr/>
        </p:nvSpPr>
        <p:spPr>
          <a:xfrm>
            <a:off x="2386814" y="1732211"/>
            <a:ext cx="4382286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4950" kern="12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CHÚC CÁC EM </a:t>
            </a:r>
          </a:p>
          <a:p>
            <a:pPr algn="ctr" defTabSz="685800">
              <a:buClrTx/>
              <a:defRPr/>
            </a:pPr>
            <a:r>
              <a:rPr lang="en-US" sz="4950" kern="12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HỌC TỐT!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108039" y="0"/>
            <a:ext cx="7067774" cy="5143500"/>
            <a:chOff x="107009" y="359264"/>
            <a:chExt cx="9031129" cy="6371336"/>
          </a:xfrm>
        </p:grpSpPr>
        <p:pic>
          <p:nvPicPr>
            <p:cNvPr id="717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9" y="359264"/>
              <a:ext cx="9031129" cy="637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955496" y="1041759"/>
              <a:ext cx="5917950" cy="5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17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tháng 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1 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năm 202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2</a:t>
              </a:r>
            </a:p>
          </p:txBody>
        </p:sp>
        <p:sp>
          <p:nvSpPr>
            <p:cNvPr id="7176" name="TextBox 6"/>
            <p:cNvSpPr txBox="1">
              <a:spLocks noChangeArrowheads="1"/>
            </p:cNvSpPr>
            <p:nvPr/>
          </p:nvSpPr>
          <p:spPr bwMode="auto">
            <a:xfrm>
              <a:off x="3352800" y="1653579"/>
              <a:ext cx="1748740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Chính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tả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1772066" y="1492057"/>
            <a:ext cx="54216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Ở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lại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với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chiến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khu</a:t>
            </a:r>
            <a:endParaRPr lang="en-US" altLang="vi-V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46827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2"/>
          <p:cNvGrpSpPr/>
          <p:nvPr/>
        </p:nvGrpSpPr>
        <p:grpSpPr>
          <a:xfrm>
            <a:off x="-166189" y="373888"/>
            <a:ext cx="3162339" cy="4222000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923706" y="-55363"/>
            <a:ext cx="6197581" cy="587231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879335" y="112217"/>
            <a:ext cx="4844596" cy="829020"/>
            <a:chOff x="1370346" y="496747"/>
            <a:chExt cx="6390634" cy="1458645"/>
          </a:xfrm>
        </p:grpSpPr>
        <p:sp>
          <p:nvSpPr>
            <p:cNvPr id="70" name="TextBox 5"/>
            <p:cNvSpPr txBox="1">
              <a:spLocks noChangeArrowheads="1"/>
            </p:cNvSpPr>
            <p:nvPr/>
          </p:nvSpPr>
          <p:spPr bwMode="auto">
            <a:xfrm>
              <a:off x="1370346" y="496747"/>
              <a:ext cx="6390634" cy="75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2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17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tháng 1 năm 202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934" y="904801"/>
              <a:ext cx="3382831" cy="10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Chính tả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8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0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4489515" y="806704"/>
            <a:ext cx="2838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Ở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lại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với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chiến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khu</a:t>
            </a:r>
            <a:endParaRPr lang="en-US" altLang="vi-VN" sz="2200" b="1" dirty="0">
              <a:solidFill>
                <a:srgbClr val="FF000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455893" y="1059061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Bỗng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cất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đội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đồng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209540" y="318272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Ra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ra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chết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lui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…”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52141" y="3934630"/>
            <a:ext cx="566148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lớp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lớp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bùng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lửa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rực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rỡ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giữa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lạnh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tối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lòng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chỉ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huy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ấm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hẳn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                       Theo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Phùng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Quán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915634" y="1986899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“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Đoàn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Vệ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quốc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quân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lần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4089635" y="2429790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mong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chi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đâu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trở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09540" y="279671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Ra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ra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bảo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tồn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sông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376809" y="1636704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thanh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vang: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761407" y="3619595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lượn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suối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tràn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qua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85A3FF-68D2-48A7-8ABB-07564FEDE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479" y="670289"/>
            <a:ext cx="2988974" cy="36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497995" y="2147774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DUNG ĐOẠN VIẾT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599335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042" y="511385"/>
            <a:ext cx="396295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vang:</a:t>
            </a: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“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…”</a:t>
            </a:r>
          </a:p>
          <a:p>
            <a:pPr>
              <a:spcBef>
                <a:spcPts val="600"/>
              </a:spcBef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tràn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bùng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hẳn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00600" y="396230"/>
            <a:ext cx="3810000" cy="762000"/>
          </a:xfrm>
          <a:prstGeom prst="homePlate">
            <a:avLst>
              <a:gd name="adj" fmla="val 14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3175" y="1425847"/>
            <a:ext cx="3767425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93490" y="2266042"/>
            <a:ext cx="3666793" cy="13144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893490" y="3449863"/>
            <a:ext cx="3717110" cy="1331142"/>
          </a:xfrm>
          <a:prstGeom prst="leftArrow">
            <a:avLst>
              <a:gd name="adj1" fmla="val 50000"/>
              <a:gd name="adj2" fmla="val 7125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lùi</a:t>
            </a:r>
            <a:r>
              <a:rPr lang="en-US" altLang="en-US" sz="2400" b="1" dirty="0">
                <a:latin typeface="Times New Roman" panose="02020603050405020304" pitchFamily="18" charset="0"/>
              </a:rPr>
              <a:t> 1 ô.</a:t>
            </a:r>
          </a:p>
        </p:txBody>
      </p:sp>
      <p:pic>
        <p:nvPicPr>
          <p:cNvPr id="17" name="Picture 16" descr="Picture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0" y="-141112"/>
            <a:ext cx="1416601" cy="15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43174" y="407758"/>
            <a:ext cx="3893419" cy="863693"/>
          </a:xfrm>
          <a:prstGeom prst="homePlate">
            <a:avLst>
              <a:gd name="adj" fmla="val 14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sĩ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3175" y="1425847"/>
            <a:ext cx="3767425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kép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93490" y="2266042"/>
            <a:ext cx="3666793" cy="13144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817848" y="3322628"/>
            <a:ext cx="3717110" cy="1422169"/>
          </a:xfrm>
          <a:prstGeom prst="leftArrow">
            <a:avLst>
              <a:gd name="adj1" fmla="val 50000"/>
              <a:gd name="adj2" fmla="val 7125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latin typeface="Times New Roman" panose="02020603050405020304" pitchFamily="18" charset="0"/>
              </a:rPr>
              <a:t>”.</a:t>
            </a:r>
          </a:p>
        </p:txBody>
      </p:sp>
      <p:pic>
        <p:nvPicPr>
          <p:cNvPr id="13" name="Picture 12" descr="Picture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-6250"/>
            <a:ext cx="1416601" cy="15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C20D8C35-A973-4892-804B-0EF1B888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42" y="511385"/>
            <a:ext cx="396295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vang:</a:t>
            </a: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“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…”</a:t>
            </a:r>
          </a:p>
          <a:p>
            <a:pPr>
              <a:spcBef>
                <a:spcPts val="600"/>
              </a:spcBef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tràn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bùng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hẳn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39"/>
          <p:cNvGrpSpPr/>
          <p:nvPr/>
        </p:nvGrpSpPr>
        <p:grpSpPr>
          <a:xfrm>
            <a:off x="876003" y="2131275"/>
            <a:ext cx="751675" cy="744325"/>
            <a:chOff x="5395463" y="832475"/>
            <a:chExt cx="751675" cy="744325"/>
          </a:xfrm>
        </p:grpSpPr>
        <p:sp>
          <p:nvSpPr>
            <p:cNvPr id="958" name="Google Shape;958;p39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0" name="Google Shape;960;p39"/>
          <p:cNvGrpSpPr/>
          <p:nvPr/>
        </p:nvGrpSpPr>
        <p:grpSpPr>
          <a:xfrm>
            <a:off x="5256863" y="2094650"/>
            <a:ext cx="751675" cy="744325"/>
            <a:chOff x="5395463" y="832475"/>
            <a:chExt cx="751675" cy="744325"/>
          </a:xfrm>
        </p:grpSpPr>
        <p:sp>
          <p:nvSpPr>
            <p:cNvPr id="961" name="Google Shape;961;p39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5" name="Google Shape;965;p39"/>
          <p:cNvSpPr txBox="1">
            <a:spLocks noGrp="1"/>
          </p:cNvSpPr>
          <p:nvPr>
            <p:ph type="title"/>
          </p:nvPr>
        </p:nvSpPr>
        <p:spPr>
          <a:xfrm>
            <a:off x="713100" y="337386"/>
            <a:ext cx="3473310" cy="142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đoạn văn và thực hiện các yêu cầu sau: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6" name="Google Shape;966;p39"/>
          <p:cNvSpPr txBox="1">
            <a:spLocks noGrp="1"/>
          </p:cNvSpPr>
          <p:nvPr>
            <p:ph type="subTitle" idx="3"/>
          </p:nvPr>
        </p:nvSpPr>
        <p:spPr>
          <a:xfrm>
            <a:off x="5176724" y="2969263"/>
            <a:ext cx="3328297" cy="1062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Em cần lưu ý điều gì khi trình bày bài viết</a:t>
            </a:r>
            <a:r>
              <a:rPr kumimoji="1"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?</a:t>
            </a:r>
            <a:endParaRPr kumimoji="1" lang="vi-VN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68" name="Google Shape;968;p39"/>
          <p:cNvSpPr txBox="1">
            <a:spLocks noGrp="1"/>
          </p:cNvSpPr>
          <p:nvPr>
            <p:ph type="title" idx="5"/>
          </p:nvPr>
        </p:nvSpPr>
        <p:spPr>
          <a:xfrm>
            <a:off x="877815" y="22514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9" name="Google Shape;969;p39"/>
          <p:cNvSpPr txBox="1">
            <a:spLocks noGrp="1"/>
          </p:cNvSpPr>
          <p:nvPr>
            <p:ph type="title" idx="6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3100" y="2969263"/>
            <a:ext cx="3385176" cy="1217147"/>
          </a:xfrm>
        </p:spPr>
        <p:txBody>
          <a:bodyPr/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Gạch chân dưới tiếng/từ khó đọc, dễ viết sai.</a:t>
            </a:r>
          </a:p>
        </p:txBody>
      </p:sp>
      <p:grpSp>
        <p:nvGrpSpPr>
          <p:cNvPr id="13" name="Google Shape;1119;p46"/>
          <p:cNvGrpSpPr/>
          <p:nvPr/>
        </p:nvGrpSpPr>
        <p:grpSpPr>
          <a:xfrm rot="728172">
            <a:off x="6553169" y="570272"/>
            <a:ext cx="1784276" cy="1783851"/>
            <a:chOff x="5448300" y="1526500"/>
            <a:chExt cx="1154925" cy="1154650"/>
          </a:xfrm>
        </p:grpSpPr>
        <p:sp>
          <p:nvSpPr>
            <p:cNvPr id="14" name="Google Shape;1120;p4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1;p4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2;p4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432937" y="274396"/>
            <a:ext cx="4021497" cy="1152370"/>
            <a:chOff x="5448300" y="1526500"/>
            <a:chExt cx="1154925" cy="115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97375" y="117770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334442" y="280732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465253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3"/>
          <p:cNvSpPr txBox="1"/>
          <p:nvPr/>
        </p:nvSpPr>
        <p:spPr>
          <a:xfrm>
            <a:off x="926827" y="84255"/>
            <a:ext cx="4284616" cy="73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zydog"/>
              <a:ea typeface="+mn-ea"/>
              <a:cs typeface="+mn-cs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514911" y="1437413"/>
            <a:ext cx="1401346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bảo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tồn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14911" y="2281897"/>
            <a:ext cx="1750800" cy="584775"/>
          </a:xfrm>
          <a:prstGeom prst="rect">
            <a:avLst/>
          </a:prstGeom>
          <a:solidFill>
            <a:srgbClr val="FFF2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bay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lượn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14911" y="3199855"/>
            <a:ext cx="955711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tràn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514911" y="4044404"/>
            <a:ext cx="1811714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bùng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5EFC1F2-01C6-4573-BA83-671B1FBF1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74" y="848381"/>
            <a:ext cx="396295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vang:</a:t>
            </a: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“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…”</a:t>
            </a:r>
          </a:p>
          <a:p>
            <a:pPr>
              <a:spcBef>
                <a:spcPts val="600"/>
              </a:spcBef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tràn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bùng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hẳn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15016147-7552-4556-89FB-618949DC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444" y="545005"/>
            <a:ext cx="2510624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Vệ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quốc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quân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4" grpId="0" animBg="1"/>
      <p:bldP spid="25" grpId="0" animBg="1"/>
      <p:bldP spid="2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35569" y="284627"/>
            <a:ext cx="3725273" cy="1330196"/>
            <a:chOff x="5002550" y="659615"/>
            <a:chExt cx="3725273" cy="1330196"/>
          </a:xfrm>
        </p:grpSpPr>
        <p:sp>
          <p:nvSpPr>
            <p:cNvPr id="1148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49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1150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61" name="Google Shape;1161;p48"/>
            <p:cNvSpPr/>
            <p:nvPr/>
          </p:nvSpPr>
          <p:spPr>
            <a:xfrm>
              <a:off x="5002550" y="65961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7" name="Google Shape;1187;p48"/>
          <p:cNvSpPr/>
          <p:nvPr/>
        </p:nvSpPr>
        <p:spPr>
          <a:xfrm>
            <a:off x="1890075" y="1748913"/>
            <a:ext cx="370300" cy="370325"/>
          </a:xfrm>
          <a:custGeom>
            <a:avLst/>
            <a:gdLst/>
            <a:ahLst/>
            <a:cxnLst/>
            <a:rect l="l" t="t" r="r" b="b"/>
            <a:pathLst>
              <a:path w="14812" h="14813" extrusionOk="0">
                <a:moveTo>
                  <a:pt x="13085" y="870"/>
                </a:moveTo>
                <a:cubicBezTo>
                  <a:pt x="13561" y="870"/>
                  <a:pt x="13954" y="1263"/>
                  <a:pt x="13954" y="1739"/>
                </a:cubicBezTo>
                <a:lnTo>
                  <a:pt x="13954" y="3501"/>
                </a:lnTo>
                <a:lnTo>
                  <a:pt x="12216" y="3501"/>
                </a:lnTo>
                <a:lnTo>
                  <a:pt x="12216" y="1739"/>
                </a:lnTo>
                <a:cubicBezTo>
                  <a:pt x="12216" y="1263"/>
                  <a:pt x="12597" y="870"/>
                  <a:pt x="13085" y="870"/>
                </a:cubicBezTo>
                <a:close/>
                <a:moveTo>
                  <a:pt x="11585" y="870"/>
                </a:moveTo>
                <a:cubicBezTo>
                  <a:pt x="11430" y="1120"/>
                  <a:pt x="11347" y="1418"/>
                  <a:pt x="11347" y="1739"/>
                </a:cubicBezTo>
                <a:lnTo>
                  <a:pt x="11347" y="4799"/>
                </a:lnTo>
                <a:lnTo>
                  <a:pt x="5679" y="2596"/>
                </a:lnTo>
                <a:lnTo>
                  <a:pt x="4382" y="3108"/>
                </a:lnTo>
                <a:lnTo>
                  <a:pt x="4382" y="1739"/>
                </a:lnTo>
                <a:cubicBezTo>
                  <a:pt x="4382" y="1263"/>
                  <a:pt x="4763" y="870"/>
                  <a:pt x="5251" y="870"/>
                </a:cubicBezTo>
                <a:close/>
                <a:moveTo>
                  <a:pt x="5679" y="3537"/>
                </a:moveTo>
                <a:lnTo>
                  <a:pt x="8954" y="4799"/>
                </a:lnTo>
                <a:lnTo>
                  <a:pt x="5679" y="6073"/>
                </a:lnTo>
                <a:lnTo>
                  <a:pt x="2405" y="4799"/>
                </a:lnTo>
                <a:lnTo>
                  <a:pt x="5679" y="3537"/>
                </a:lnTo>
                <a:close/>
                <a:moveTo>
                  <a:pt x="7882" y="6156"/>
                </a:moveTo>
                <a:lnTo>
                  <a:pt x="7882" y="7835"/>
                </a:lnTo>
                <a:lnTo>
                  <a:pt x="3512" y="7835"/>
                </a:lnTo>
                <a:lnTo>
                  <a:pt x="3512" y="6168"/>
                </a:lnTo>
                <a:lnTo>
                  <a:pt x="5679" y="7002"/>
                </a:lnTo>
                <a:lnTo>
                  <a:pt x="7882" y="6156"/>
                </a:lnTo>
                <a:close/>
                <a:moveTo>
                  <a:pt x="8739" y="12205"/>
                </a:moveTo>
                <a:lnTo>
                  <a:pt x="8739" y="13074"/>
                </a:lnTo>
                <a:cubicBezTo>
                  <a:pt x="8739" y="13383"/>
                  <a:pt x="8834" y="13681"/>
                  <a:pt x="8977" y="13943"/>
                </a:cubicBezTo>
                <a:lnTo>
                  <a:pt x="3512" y="13943"/>
                </a:lnTo>
                <a:cubicBezTo>
                  <a:pt x="3036" y="13943"/>
                  <a:pt x="2643" y="13550"/>
                  <a:pt x="2643" y="13074"/>
                </a:cubicBezTo>
                <a:lnTo>
                  <a:pt x="2643" y="12205"/>
                </a:lnTo>
                <a:close/>
                <a:moveTo>
                  <a:pt x="11347" y="4811"/>
                </a:moveTo>
                <a:lnTo>
                  <a:pt x="11347" y="13074"/>
                </a:lnTo>
                <a:cubicBezTo>
                  <a:pt x="11347" y="13550"/>
                  <a:pt x="10954" y="13943"/>
                  <a:pt x="10478" y="13943"/>
                </a:cubicBezTo>
                <a:cubicBezTo>
                  <a:pt x="10001" y="13943"/>
                  <a:pt x="9608" y="13550"/>
                  <a:pt x="9608" y="13074"/>
                </a:cubicBezTo>
                <a:lnTo>
                  <a:pt x="9608" y="11336"/>
                </a:lnTo>
                <a:lnTo>
                  <a:pt x="4382" y="11336"/>
                </a:lnTo>
                <a:lnTo>
                  <a:pt x="4382" y="8704"/>
                </a:lnTo>
                <a:lnTo>
                  <a:pt x="8739" y="8704"/>
                </a:lnTo>
                <a:lnTo>
                  <a:pt x="8739" y="5811"/>
                </a:lnTo>
                <a:lnTo>
                  <a:pt x="11347" y="4811"/>
                </a:lnTo>
                <a:close/>
                <a:moveTo>
                  <a:pt x="5251" y="1"/>
                </a:moveTo>
                <a:cubicBezTo>
                  <a:pt x="4286" y="1"/>
                  <a:pt x="3512" y="787"/>
                  <a:pt x="3512" y="1739"/>
                </a:cubicBezTo>
                <a:lnTo>
                  <a:pt x="3512" y="3442"/>
                </a:lnTo>
                <a:lnTo>
                  <a:pt x="0" y="4799"/>
                </a:lnTo>
                <a:lnTo>
                  <a:pt x="905" y="5156"/>
                </a:lnTo>
                <a:lnTo>
                  <a:pt x="905" y="9573"/>
                </a:lnTo>
                <a:lnTo>
                  <a:pt x="1774" y="9573"/>
                </a:lnTo>
                <a:lnTo>
                  <a:pt x="1774" y="5490"/>
                </a:lnTo>
                <a:lnTo>
                  <a:pt x="2643" y="5823"/>
                </a:lnTo>
                <a:lnTo>
                  <a:pt x="2643" y="8704"/>
                </a:lnTo>
                <a:lnTo>
                  <a:pt x="3512" y="8704"/>
                </a:lnTo>
                <a:lnTo>
                  <a:pt x="3512" y="11336"/>
                </a:lnTo>
                <a:lnTo>
                  <a:pt x="1774" y="11336"/>
                </a:lnTo>
                <a:lnTo>
                  <a:pt x="1774" y="13074"/>
                </a:lnTo>
                <a:cubicBezTo>
                  <a:pt x="1774" y="14026"/>
                  <a:pt x="2560" y="14812"/>
                  <a:pt x="3512" y="14812"/>
                </a:cubicBezTo>
                <a:lnTo>
                  <a:pt x="10478" y="14812"/>
                </a:lnTo>
                <a:cubicBezTo>
                  <a:pt x="11442" y="14812"/>
                  <a:pt x="12216" y="14026"/>
                  <a:pt x="12216" y="13074"/>
                </a:cubicBezTo>
                <a:lnTo>
                  <a:pt x="12216" y="4370"/>
                </a:lnTo>
                <a:lnTo>
                  <a:pt x="14811" y="4370"/>
                </a:lnTo>
                <a:lnTo>
                  <a:pt x="14811" y="1739"/>
                </a:lnTo>
                <a:cubicBezTo>
                  <a:pt x="14811" y="787"/>
                  <a:pt x="14037" y="1"/>
                  <a:pt x="13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926;p36"/>
          <p:cNvGrpSpPr/>
          <p:nvPr/>
        </p:nvGrpSpPr>
        <p:grpSpPr>
          <a:xfrm rot="909666">
            <a:off x="242151" y="91450"/>
            <a:ext cx="1485273" cy="1441488"/>
            <a:chOff x="5448300" y="1526500"/>
            <a:chExt cx="1154925" cy="1154650"/>
          </a:xfrm>
        </p:grpSpPr>
        <p:sp>
          <p:nvSpPr>
            <p:cNvPr id="43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35569" y="1795452"/>
            <a:ext cx="3725273" cy="1330196"/>
            <a:chOff x="5002550" y="659615"/>
            <a:chExt cx="3725273" cy="1330196"/>
          </a:xfrm>
        </p:grpSpPr>
        <p:sp>
          <p:nvSpPr>
            <p:cNvPr id="60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63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Google Shape;1161;p48"/>
            <p:cNvSpPr/>
            <p:nvPr/>
          </p:nvSpPr>
          <p:spPr>
            <a:xfrm>
              <a:off x="5002550" y="65961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35569" y="3335652"/>
            <a:ext cx="3725273" cy="1341213"/>
            <a:chOff x="5002550" y="648598"/>
            <a:chExt cx="3725273" cy="1341213"/>
          </a:xfrm>
        </p:grpSpPr>
        <p:sp>
          <p:nvSpPr>
            <p:cNvPr id="66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69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Google Shape;1161;p48"/>
            <p:cNvSpPr/>
            <p:nvPr/>
          </p:nvSpPr>
          <p:spPr>
            <a:xfrm>
              <a:off x="5002550" y="648598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Google Shape;1111;p46"/>
          <p:cNvSpPr/>
          <p:nvPr/>
        </p:nvSpPr>
        <p:spPr>
          <a:xfrm>
            <a:off x="1225673" y="3684237"/>
            <a:ext cx="2495091" cy="174725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864;p34"/>
          <p:cNvSpPr txBox="1">
            <a:spLocks/>
          </p:cNvSpPr>
          <p:nvPr/>
        </p:nvSpPr>
        <p:spPr>
          <a:xfrm>
            <a:off x="1234729" y="1614823"/>
            <a:ext cx="2852528" cy="181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bày</a:t>
            </a:r>
            <a:endParaRPr lang="vi-VN" sz="4400" dirty="0">
              <a:latin typeface="Times New Roman" panose="02020603050405020304" pitchFamily="18" charset="0"/>
              <a:ea typeface="DaddysGirl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091;p36"/>
          <p:cNvSpPr txBox="1">
            <a:spLocks/>
          </p:cNvSpPr>
          <p:nvPr/>
        </p:nvSpPr>
        <p:spPr>
          <a:xfrm>
            <a:off x="4957124" y="441196"/>
            <a:ext cx="3755802" cy="91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l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Google Shape;1091;p36"/>
          <p:cNvSpPr txBox="1">
            <a:spLocks/>
          </p:cNvSpPr>
          <p:nvPr/>
        </p:nvSpPr>
        <p:spPr>
          <a:xfrm>
            <a:off x="5056744" y="2345405"/>
            <a:ext cx="3307982" cy="52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l">
              <a:spcAft>
                <a:spcPts val="160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" name="Google Shape;1091;p36"/>
          <p:cNvSpPr txBox="1">
            <a:spLocks/>
          </p:cNvSpPr>
          <p:nvPr/>
        </p:nvSpPr>
        <p:spPr>
          <a:xfrm>
            <a:off x="5086817" y="3689762"/>
            <a:ext cx="3356452" cy="103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C4F9D-3E30-4F34-A1B8-69C62AD52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9195B8-AA81-4ED4-AA46-D3FB138861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FA58D2-683F-4583-94BF-9424B86AA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1027</Words>
  <Application>Microsoft Office PowerPoint</Application>
  <PresentationFormat>On-screen Show (16:9)</PresentationFormat>
  <Paragraphs>124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Calibri</vt:lpstr>
      <vt:lpstr>Nunito</vt:lpstr>
      <vt:lpstr>Leelawadee UI Semilight</vt:lpstr>
      <vt:lpstr>Delius</vt:lpstr>
      <vt:lpstr>Algerian</vt:lpstr>
      <vt:lpstr>HP001 4 hàng</vt:lpstr>
      <vt:lpstr>Arial</vt:lpstr>
      <vt:lpstr>Lazydog</vt:lpstr>
      <vt:lpstr>HP001 5 hàng</vt:lpstr>
      <vt:lpstr>Times New Roman</vt:lpstr>
      <vt:lpstr>Itim</vt:lpstr>
      <vt:lpstr>Dokdo</vt:lpstr>
      <vt:lpstr>Teacher Binder by Slidesgo</vt:lpstr>
      <vt:lpstr>Chính tả</vt:lpstr>
      <vt:lpstr>PowerPoint Presentation</vt:lpstr>
      <vt:lpstr>PowerPoint Presentation</vt:lpstr>
      <vt:lpstr>TÌM HIỂU NỘI DUNG ĐOẠN VIẾT</vt:lpstr>
      <vt:lpstr>PowerPoint Presentation</vt:lpstr>
      <vt:lpstr>PowerPoint Presentation</vt:lpstr>
      <vt:lpstr>Đọc thầm đoạn văn và thực hiện các yêu cầu sau:</vt:lpstr>
      <vt:lpstr>PowerPoint Presentation</vt:lpstr>
      <vt:lpstr>PowerPoint Presentation</vt:lpstr>
      <vt:lpstr>VIẾT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cp:lastModifiedBy>Hiền Nguyễn</cp:lastModifiedBy>
  <cp:revision>31</cp:revision>
  <dcterms:modified xsi:type="dcterms:W3CDTF">2022-01-18T10:40:32Z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